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736A02-D647-4616-A293-18A710FA78B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FA451C-4586-4998-BAD0-ED79151A63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895431" cy="24482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b="1" dirty="0" smtClean="0"/>
              <a:t>Ветвящиеся алгоритмы. Команды ветвления.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244882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6885597" cy="518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1143000"/>
          </a:xfrm>
        </p:spPr>
        <p:txBody>
          <a:bodyPr/>
          <a:lstStyle/>
          <a:p>
            <a:pPr algn="r"/>
            <a:r>
              <a:rPr lang="ru-RU" dirty="0" smtClean="0"/>
              <a:t>Пример 5: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161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82" y="1052736"/>
            <a:ext cx="7200800" cy="546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982" y="260648"/>
            <a:ext cx="8333498" cy="1143000"/>
          </a:xfrm>
        </p:spPr>
        <p:txBody>
          <a:bodyPr/>
          <a:lstStyle/>
          <a:p>
            <a:r>
              <a:rPr lang="ru-RU" dirty="0" smtClean="0"/>
              <a:t>Работаем самостоятельно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8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0608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Команда ветвления. </a:t>
            </a:r>
            <a:br>
              <a:rPr lang="ru-RU" sz="4900" dirty="0" smtClean="0"/>
            </a:br>
            <a:r>
              <a:rPr lang="ru-RU" sz="4900" dirty="0" smtClean="0"/>
              <a:t>Управляющая конструкция</a:t>
            </a:r>
            <a:br>
              <a:rPr lang="ru-RU" sz="4900" dirty="0" smtClean="0"/>
            </a:br>
            <a:r>
              <a:rPr lang="ru-RU" sz="4900" b="1" dirty="0" smtClean="0"/>
              <a:t>если – то – иначе </a:t>
            </a:r>
            <a:r>
              <a:rPr lang="ru-RU" b="1" dirty="0" smtClean="0"/>
              <a:t>– все</a:t>
            </a:r>
            <a:br>
              <a:rPr lang="ru-RU" b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391" y="2708920"/>
            <a:ext cx="6048672" cy="383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47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14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Условие часто содержит знаки сравнения. </a:t>
            </a:r>
            <a:br>
              <a:rPr lang="ru-RU" dirty="0" smtClean="0"/>
            </a:br>
            <a:r>
              <a:rPr lang="ru-RU" dirty="0" smtClean="0"/>
              <a:t>Эти знаки записываются так: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8266812" cy="142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17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1143000"/>
          </a:xfrm>
        </p:spPr>
        <p:txBody>
          <a:bodyPr/>
          <a:lstStyle/>
          <a:p>
            <a:r>
              <a:rPr lang="ru-RU" dirty="0" smtClean="0"/>
              <a:t>Неполная форма записи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836798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778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6264696" cy="5337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60648"/>
            <a:ext cx="5482952" cy="1143000"/>
          </a:xfrm>
        </p:spPr>
        <p:txBody>
          <a:bodyPr/>
          <a:lstStyle/>
          <a:p>
            <a:pPr algn="r"/>
            <a:r>
              <a:rPr lang="ru-RU" dirty="0" smtClean="0"/>
              <a:t>Пример1: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94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91" y="188640"/>
            <a:ext cx="4990005" cy="6369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188640"/>
            <a:ext cx="5760640" cy="1143000"/>
          </a:xfrm>
        </p:spPr>
        <p:txBody>
          <a:bodyPr/>
          <a:lstStyle/>
          <a:p>
            <a:pPr algn="r"/>
            <a:r>
              <a:rPr lang="ru-RU" dirty="0" smtClean="0"/>
              <a:t>Пример 2: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156176" y="1340768"/>
                <a:ext cx="2448272" cy="1933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Составьте программу для вычисления значений функции у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3х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х+5</m:t>
                        </m:r>
                      </m:den>
                    </m:f>
                  </m:oMath>
                </a14:m>
                <a:endParaRPr lang="ru-RU" dirty="0" smtClean="0"/>
              </a:p>
              <a:p>
                <a:r>
                  <a:rPr lang="ru-RU" dirty="0" smtClean="0"/>
                  <a:t>Значение переменной х ввести с клавиатуры.</a:t>
                </a:r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340768"/>
                <a:ext cx="2448272" cy="1933543"/>
              </a:xfrm>
              <a:prstGeom prst="rect">
                <a:avLst/>
              </a:prstGeom>
              <a:blipFill rotWithShape="1">
                <a:blip r:embed="rId3"/>
                <a:stretch>
                  <a:fillRect l="-2244" t="-1893" r="-4489" b="-148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17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764" y="319230"/>
            <a:ext cx="6512511" cy="1143000"/>
          </a:xfrm>
        </p:spPr>
        <p:txBody>
          <a:bodyPr/>
          <a:lstStyle/>
          <a:p>
            <a:r>
              <a:rPr lang="ru-RU" dirty="0" smtClean="0"/>
              <a:t>Команда </a:t>
            </a:r>
            <a:r>
              <a:rPr lang="ru-RU" b="1" dirty="0" smtClean="0"/>
              <a:t>выбор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3557"/>
            <a:ext cx="4476130" cy="2474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43711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Условия записываются также, как и в команде </a:t>
            </a:r>
            <a:r>
              <a:rPr lang="ru-RU" b="1" dirty="0" smtClean="0"/>
              <a:t>если. </a:t>
            </a:r>
            <a:r>
              <a:rPr lang="ru-RU" dirty="0" smtClean="0"/>
              <a:t>Слово</a:t>
            </a:r>
            <a:r>
              <a:rPr lang="ru-RU" b="1" dirty="0" smtClean="0"/>
              <a:t> иначе </a:t>
            </a:r>
            <a:r>
              <a:rPr lang="ru-RU" dirty="0" smtClean="0"/>
              <a:t>может быть опущено.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70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04" y="188640"/>
            <a:ext cx="5908764" cy="665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274638"/>
            <a:ext cx="4474840" cy="1143000"/>
          </a:xfrm>
        </p:spPr>
        <p:txBody>
          <a:bodyPr/>
          <a:lstStyle/>
          <a:p>
            <a:pPr algn="r"/>
            <a:r>
              <a:rPr lang="ru-RU" dirty="0" smtClean="0"/>
              <a:t>Пример 3: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205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330824" cy="1143000"/>
          </a:xfrm>
        </p:spPr>
        <p:txBody>
          <a:bodyPr/>
          <a:lstStyle/>
          <a:p>
            <a:pPr algn="r"/>
            <a:r>
              <a:rPr lang="ru-RU" dirty="0" smtClean="0"/>
              <a:t>Пример 4: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716539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50459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</TotalTime>
  <Words>72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Ветвящиеся алгоритмы. Команды ветвления.</vt:lpstr>
      <vt:lpstr>Команда ветвления.  Управляющая конструкция если – то – иначе – все  </vt:lpstr>
      <vt:lpstr>Условие часто содержит знаки сравнения.  Эти знаки записываются так: </vt:lpstr>
      <vt:lpstr>Неполная форма записи</vt:lpstr>
      <vt:lpstr>Пример1:</vt:lpstr>
      <vt:lpstr>Пример 2:</vt:lpstr>
      <vt:lpstr>Команда выбор.</vt:lpstr>
      <vt:lpstr>Пример 3:</vt:lpstr>
      <vt:lpstr>Пример 4:</vt:lpstr>
      <vt:lpstr>Пример 5:</vt:lpstr>
      <vt:lpstr>Работаем самостоятельно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Ветвящиеся алгоритмы. Команды ветвления.</dc:title>
  <dc:creator>1</dc:creator>
  <cp:lastModifiedBy>1</cp:lastModifiedBy>
  <cp:revision>3</cp:revision>
  <dcterms:created xsi:type="dcterms:W3CDTF">2012-12-10T17:03:25Z</dcterms:created>
  <dcterms:modified xsi:type="dcterms:W3CDTF">2012-12-10T17:28:49Z</dcterms:modified>
</cp:coreProperties>
</file>