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8" r:id="rId18"/>
    <p:sldId id="274" r:id="rId19"/>
    <p:sldId id="275" r:id="rId20"/>
    <p:sldId id="276" r:id="rId21"/>
    <p:sldId id="277" r:id="rId22"/>
    <p:sldId id="290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UI" pitchFamily="34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UI" pitchFamily="34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UI" pitchFamily="34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UI" pitchFamily="34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 U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egoe U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egoe U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egoe U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egoe U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9E1104A-B900-46DD-8187-6712968FD0F2}" type="datetimeFigureOut">
              <a:rPr lang="ru-RU"/>
              <a:pPr>
                <a:defRPr/>
              </a:pPr>
              <a:t>22.11.2011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53C2E5D-0703-4D79-863A-A89601407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59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tx1"/>
                </a:solidFill>
                <a:latin typeface="Segoe UI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Segoe UI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Segoe UI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Segoe UI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Segoe U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30424B0-B187-4124-8526-5A88567B5796}" type="slidenum">
              <a:rPr lang="ru-RU">
                <a:latin typeface="Calibri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n>
                  <a:gradFill>
                    <a:gsLst>
                      <a:gs pos="0">
                        <a:schemeClr val="accent1">
                          <a:lumMod val="5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79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41300" dist="38100" dir="5400000" rotWithShape="0">
                    <a:schemeClr val="bg2">
                      <a:lumMod val="10000"/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12700">
              <a:bevelT w="82550" h="38100" prst="coolSlant"/>
              <a:contourClr>
                <a:schemeClr val="bg2">
                  <a:lumMod val="25000"/>
                </a:schemeClr>
              </a:contourClr>
            </a:sp3d>
          </a:bodyPr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E19BB-512D-4CB6-BB60-B5C5877181EC}" type="datetimeFigureOut">
              <a:rPr lang="ru-RU"/>
              <a:pPr>
                <a:defRPr/>
              </a:pPr>
              <a:t>22.11.2011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50F70-57A5-40E8-919F-CBC088254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48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DAA2C-9779-44BA-B824-522630637E1F}" type="datetimeFigureOut">
              <a:rPr lang="ru-RU"/>
              <a:pPr>
                <a:defRPr/>
              </a:pPr>
              <a:t>22.11.2011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9E018-7963-477A-97C5-1D3602DC5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09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0CF30-5B31-49A9-BDF0-4DB4359ADC8C}" type="datetimeFigureOut">
              <a:rPr lang="ru-RU"/>
              <a:pPr>
                <a:defRPr/>
              </a:pPr>
              <a:t>22.11.2011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D21CD-3B84-47D4-84BB-BE555F780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22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F5F4A-9237-4AB0-B557-6CF6810FC497}" type="datetimeFigureOut">
              <a:rPr lang="ru-RU"/>
              <a:pPr>
                <a:defRPr/>
              </a:pPr>
              <a:t>22.11.2011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FF472-0B41-4D81-A53A-BC2B7DB64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2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65193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00305"/>
            <a:ext cx="4040188" cy="36258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651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00305"/>
            <a:ext cx="4041775" cy="36258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FC426-ACCA-4CF4-BD27-692C03B8A2A8}" type="datetimeFigureOut">
              <a:rPr lang="ru-RU"/>
              <a:pPr>
                <a:defRPr/>
              </a:pPr>
              <a:t>22.11.2011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DAB59-48E4-4F2B-80ED-7D2B0A5444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19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BCBA-9478-485D-840A-A77EE56154DC}" type="datetimeFigureOut">
              <a:rPr lang="ru-RU"/>
              <a:pPr>
                <a:defRPr/>
              </a:pPr>
              <a:t>22.11.2011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CC9AF-B9AE-4A8C-A4F5-2908B8E52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86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BB0F0-8EAC-43E3-9110-45EA317767D2}" type="datetimeFigureOut">
              <a:rPr lang="ru-RU"/>
              <a:pPr>
                <a:defRPr/>
              </a:pPr>
              <a:t>22.11.2011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28FE-3575-4AAE-8D2D-704E24E70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659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8484F-3492-4713-B69D-0D65CA0D509A}" type="datetimeFigureOut">
              <a:rPr lang="ru-RU"/>
              <a:pPr>
                <a:defRPr/>
              </a:pPr>
              <a:t>22.11.2011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0AA13-CC40-4160-B5C7-83E1E35693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841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B276B-34D6-4D24-BD06-F4DCA1B01975}" type="datetimeFigureOut">
              <a:rPr lang="ru-RU"/>
              <a:pPr>
                <a:defRPr/>
              </a:pPr>
              <a:t>22.11.2011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14D5E-80B3-4CE5-94F5-C6D3AEEF9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530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B2F32-1ECD-4A72-ACCD-409EC3E172EA}" type="datetimeFigureOut">
              <a:rPr lang="ru-RU"/>
              <a:pPr>
                <a:defRPr/>
              </a:pPr>
              <a:t>22.11.2011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C8357-87D1-43AC-BCBE-E4259FB1C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54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0" y="571500"/>
            <a:ext cx="6400800" cy="84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4438" y="1600200"/>
            <a:ext cx="74723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7D9D76-C05F-4DF4-843E-26283DDD8DD1}" type="datetimeFigureOut">
              <a:rPr lang="ru-RU"/>
              <a:pPr>
                <a:defRPr/>
              </a:pPr>
              <a:t>22.11.2011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121282-E626-461B-B1DC-CA052B0E92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rtl="0" fontAlgn="base">
        <a:spcBef>
          <a:spcPct val="0"/>
        </a:spcBef>
        <a:spcAft>
          <a:spcPct val="0"/>
        </a:spcAft>
        <a:defRPr lang="ru-RU" sz="3200" kern="1200" dirty="0">
          <a:ln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79000"/>
                </a:schemeClr>
              </a:gs>
            </a:gsLst>
            <a:lin ang="5400000" scaled="0"/>
            <a:tileRect/>
          </a:gradFill>
          <a:effectLst>
            <a:outerShdw blurRad="241300" dist="38100" dir="5400000" rotWithShape="0">
              <a:schemeClr val="bg2">
                <a:lumMod val="10000"/>
                <a:alpha val="30000"/>
              </a:scheme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Segoe Scrip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3"/>
        </a:buBlip>
        <a:defRPr sz="2800" kern="1200">
          <a:solidFill>
            <a:srgbClr val="772754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3"/>
        </a:buBlip>
        <a:defRPr sz="2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3635375" y="2565400"/>
            <a:ext cx="4932363" cy="14700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6000" b="1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Сердце, </a:t>
            </a:r>
            <a:br>
              <a:rPr sz="6000" b="1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sz="6000" b="1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sz="6000" b="1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sz="6000" b="1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отданное </a:t>
            </a:r>
            <a:br>
              <a:rPr sz="6000" b="1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sz="6000" b="1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sz="6000" b="1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sz="6000" b="1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детям</a:t>
            </a:r>
          </a:p>
        </p:txBody>
      </p:sp>
      <p:pic>
        <p:nvPicPr>
          <p:cNvPr id="2053" name="Picture 5" descr="PhotoFunia-110b5a3_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3051175" cy="461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/>
          </p:cNvSpPr>
          <p:nvPr/>
        </p:nvSpPr>
        <p:spPr bwMode="auto">
          <a:xfrm>
            <a:off x="1403350" y="6021388"/>
            <a:ext cx="6840538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2000" b="1" i="1">
                <a:solidFill>
                  <a:srgbClr val="772754"/>
                </a:solidFill>
              </a:rPr>
              <a:t>Почётному гражданину г. Новокуйбышевск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sz="2000" b="1" i="1">
                <a:solidFill>
                  <a:srgbClr val="772754"/>
                </a:solidFill>
              </a:rPr>
              <a:t>Ждановой А.А. посвящается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ru-RU" sz="2000">
              <a:solidFill>
                <a:srgbClr val="8A2E4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 bwMode="auto">
          <a:xfrm>
            <a:off x="2484438" y="333375"/>
            <a:ext cx="6400800" cy="846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3000" smtClean="0">
                <a:ln>
                  <a:noFill/>
                </a:ln>
                <a:solidFill>
                  <a:schemeClr val="tx1"/>
                </a:solidFill>
                <a:effectLst/>
              </a:rPr>
              <a:t>Первые ученики</a:t>
            </a:r>
            <a:br>
              <a:rPr sz="30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3000" smtClean="0">
                <a:ln>
                  <a:noFill/>
                </a:ln>
                <a:solidFill>
                  <a:schemeClr val="tx1"/>
                </a:solidFill>
                <a:effectLst/>
              </a:rPr>
              <a:t>Антонины Александровны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40" name="Picture 4" descr="img3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6924675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 bwMode="auto">
          <a:xfrm>
            <a:off x="2484438" y="404813"/>
            <a:ext cx="6400800" cy="846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n>
                  <a:noFill/>
                </a:ln>
                <a:solidFill>
                  <a:schemeClr val="tx1"/>
                </a:solidFill>
                <a:effectLst/>
              </a:rPr>
              <a:t>Жданова А.А. – учитель начальных классов </a:t>
            </a:r>
            <a:br>
              <a:rPr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mtClean="0">
                <a:ln>
                  <a:noFill/>
                </a:ln>
                <a:solidFill>
                  <a:schemeClr val="tx1"/>
                </a:solidFill>
                <a:effectLst/>
              </a:rPr>
              <a:t>средней школы №3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4" name="Picture 4" descr="Фото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6840537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 bwMode="auto">
          <a:xfrm>
            <a:off x="2149475" y="549275"/>
            <a:ext cx="6994525" cy="846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n>
                  <a:noFill/>
                </a:ln>
                <a:solidFill>
                  <a:schemeClr val="tx1"/>
                </a:solidFill>
                <a:effectLst/>
              </a:rPr>
              <a:t>Методическое объединение учителей начальных классов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8" name="Picture 4" descr="Фото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6545262" cy="4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 bwMode="auto">
          <a:xfrm>
            <a:off x="2195513" y="0"/>
            <a:ext cx="709453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n>
                  <a:noFill/>
                </a:ln>
                <a:solidFill>
                  <a:schemeClr val="tx1"/>
                </a:solidFill>
                <a:effectLst/>
              </a:rPr>
              <a:t>С коллегами родной школы</a:t>
            </a:r>
          </a:p>
        </p:txBody>
      </p:sp>
      <p:pic>
        <p:nvPicPr>
          <p:cNvPr id="17411" name="Picture 3" descr="Фото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908050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Фото 2 - коп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00438"/>
            <a:ext cx="4791075" cy="319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7740650" y="1844675"/>
            <a:ext cx="685800" cy="7620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3419475" y="4724400"/>
            <a:ext cx="685800" cy="7620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 bwMode="auto">
          <a:xfrm>
            <a:off x="2484438" y="333375"/>
            <a:ext cx="6400800" cy="846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n>
                  <a:noFill/>
                </a:ln>
                <a:solidFill>
                  <a:schemeClr val="tx1"/>
                </a:solidFill>
                <a:effectLst/>
              </a:rPr>
              <a:t>За дружеской беседой</a:t>
            </a:r>
          </a:p>
        </p:txBody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6" name="Picture 4" descr="Фото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6613525" cy="44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 bwMode="auto">
          <a:xfrm>
            <a:off x="2220913" y="404813"/>
            <a:ext cx="6923087" cy="846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Жданова А.А. – почетный гражданин г. Новокуйбышевска. 1977год. 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60" name="Picture 4" descr="img3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3841750" cy="51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img3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" r="6418"/>
          <a:stretch>
            <a:fillRect/>
          </a:stretch>
        </p:blipFill>
        <p:spPr bwMode="auto">
          <a:xfrm>
            <a:off x="4284663" y="1557338"/>
            <a:ext cx="3522662" cy="50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1979613" y="115888"/>
            <a:ext cx="5976937" cy="6553200"/>
          </a:xfrm>
          <a:prstGeom prst="foldedCorner">
            <a:avLst>
              <a:gd name="adj" fmla="val 12500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0486" name="Picture 6" descr="img334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11719" r="4604" b="16782"/>
          <a:stretch>
            <a:fillRect/>
          </a:stretch>
        </p:blipFill>
        <p:spPr bwMode="auto">
          <a:xfrm>
            <a:off x="1979613" y="188913"/>
            <a:ext cx="5330825" cy="60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/>
          </p:cNvSpPr>
          <p:nvPr>
            <p:ph type="title"/>
          </p:nvPr>
        </p:nvSpPr>
        <p:spPr bwMode="auto">
          <a:xfrm>
            <a:off x="4500563" y="5661025"/>
            <a:ext cx="4241800" cy="846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Антонина Александровна </a:t>
            </a:r>
            <a:b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с учениками</a:t>
            </a:r>
          </a:p>
        </p:txBody>
      </p:sp>
      <p:pic>
        <p:nvPicPr>
          <p:cNvPr id="37893" name="Picture 5" descr="Фото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6004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Фото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529" r="24054"/>
          <a:stretch>
            <a:fillRect/>
          </a:stretch>
        </p:blipFill>
        <p:spPr bwMode="auto">
          <a:xfrm>
            <a:off x="4787900" y="260350"/>
            <a:ext cx="4029075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2" name="Picture 4" descr="Фото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6592887" cy="439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Rectangle 5"/>
          <p:cNvSpPr>
            <a:spLocks noGrp="1"/>
          </p:cNvSpPr>
          <p:nvPr>
            <p:ph type="title"/>
          </p:nvPr>
        </p:nvSpPr>
        <p:spPr bwMode="auto">
          <a:xfrm>
            <a:off x="2268538" y="549275"/>
            <a:ext cx="6400800" cy="846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Антонина Александровна </a:t>
            </a:r>
            <a:b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с учениками</a:t>
            </a: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6" name="Picture 4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6516687" cy="434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Rectangle 5"/>
          <p:cNvSpPr>
            <a:spLocks/>
          </p:cNvSpPr>
          <p:nvPr/>
        </p:nvSpPr>
        <p:spPr bwMode="auto">
          <a:xfrm>
            <a:off x="2339975" y="549275"/>
            <a:ext cx="64008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800">
                <a:latin typeface="Segoe Script" pitchFamily="34" charset="0"/>
              </a:rPr>
              <a:t>Антонина Александровна </a:t>
            </a:r>
            <a:br>
              <a:rPr lang="ru-RU" sz="2800">
                <a:latin typeface="Segoe Script" pitchFamily="34" charset="0"/>
              </a:rPr>
            </a:br>
            <a:r>
              <a:rPr lang="ru-RU" sz="2800">
                <a:latin typeface="Segoe Script" pitchFamily="34" charset="0"/>
              </a:rPr>
              <a:t>с учениками</a:t>
            </a: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19250" y="333375"/>
            <a:ext cx="7740650" cy="8461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Родители </a:t>
            </a:r>
            <a:br>
              <a:rPr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Антонины Александровны</a:t>
            </a:r>
          </a:p>
        </p:txBody>
      </p:sp>
      <p:pic>
        <p:nvPicPr>
          <p:cNvPr id="3077" name="Picture 5" descr="Отец Жданов Александр Федорович (в середине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t="2753" r="47069" b="75136"/>
          <a:stretch>
            <a:fillRect/>
          </a:stretch>
        </p:blipFill>
        <p:spPr bwMode="auto">
          <a:xfrm>
            <a:off x="684213" y="1557338"/>
            <a:ext cx="3603625" cy="45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/>
          </p:cNvSpPr>
          <p:nvPr/>
        </p:nvSpPr>
        <p:spPr bwMode="auto">
          <a:xfrm>
            <a:off x="179388" y="6308725"/>
            <a:ext cx="4464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500">
                <a:latin typeface="Segoe Script" pitchFamily="34" charset="0"/>
              </a:rPr>
              <a:t>Александр Федорович</a:t>
            </a:r>
          </a:p>
        </p:txBody>
      </p:sp>
      <p:sp>
        <p:nvSpPr>
          <p:cNvPr id="4" name="Заголовок 1"/>
          <p:cNvSpPr>
            <a:spLocks/>
          </p:cNvSpPr>
          <p:nvPr/>
        </p:nvSpPr>
        <p:spPr bwMode="auto">
          <a:xfrm>
            <a:off x="4427538" y="6308725"/>
            <a:ext cx="4464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500">
                <a:latin typeface="Segoe Script" pitchFamily="34" charset="0"/>
              </a:rPr>
              <a:t>Матрёна Марковна</a:t>
            </a:r>
          </a:p>
        </p:txBody>
      </p:sp>
      <p:pic>
        <p:nvPicPr>
          <p:cNvPr id="3081" name="Picture 9" descr="PhotoFunia-111a80a_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41438"/>
            <a:ext cx="3259138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hotoFunia-111b5bd_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2" b="12041"/>
          <a:stretch>
            <a:fillRect/>
          </a:stretch>
        </p:blipFill>
        <p:spPr bwMode="auto">
          <a:xfrm>
            <a:off x="611188" y="1412875"/>
            <a:ext cx="3671887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1547813" y="1557338"/>
            <a:ext cx="1079500" cy="1150937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80" name="Picture 4" descr="Фото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6445250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Rectangle 5"/>
          <p:cNvSpPr>
            <a:spLocks/>
          </p:cNvSpPr>
          <p:nvPr/>
        </p:nvSpPr>
        <p:spPr bwMode="auto">
          <a:xfrm>
            <a:off x="2195513" y="404813"/>
            <a:ext cx="64008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800">
                <a:latin typeface="Segoe Script" pitchFamily="34" charset="0"/>
              </a:rPr>
              <a:t>Антонина Александровна </a:t>
            </a:r>
            <a:br>
              <a:rPr lang="ru-RU" sz="2800">
                <a:latin typeface="Segoe Script" pitchFamily="34" charset="0"/>
              </a:rPr>
            </a:br>
            <a:r>
              <a:rPr lang="ru-RU" sz="2800">
                <a:latin typeface="Segoe Script" pitchFamily="34" charset="0"/>
              </a:rPr>
              <a:t>с учениками</a:t>
            </a: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4" name="Picture 4" descr="Фото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6445250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Rectangle 5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Антонина Александровна </a:t>
            </a:r>
            <a:b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с учениками</a:t>
            </a: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9" name="Picture 3" descr="Фото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6445250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Rectangle 4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Антонина Александровна </a:t>
            </a:r>
            <a:b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с учениками</a:t>
            </a:r>
          </a:p>
        </p:txBody>
      </p:sp>
      <p:pic>
        <p:nvPicPr>
          <p:cNvPr id="39941" name="Picture 5" descr="Изображение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7" r="-667" b="15727"/>
          <a:stretch>
            <a:fillRect/>
          </a:stretch>
        </p:blipFill>
        <p:spPr bwMode="auto">
          <a:xfrm>
            <a:off x="900113" y="1484313"/>
            <a:ext cx="7720012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8" name="Picture 4" descr="1977 - 1978 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6445250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5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Антонина Александровна </a:t>
            </a:r>
            <a:b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с учениками</a:t>
            </a: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2" name="Picture 4" descr="Фото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6445250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5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Антонина Александровна </a:t>
            </a:r>
            <a:b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с учениками</a:t>
            </a: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6" name="Picture 4" descr="Фото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6518275" cy="434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Rectangle 5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Антонина Александровна </a:t>
            </a:r>
            <a:b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с учениками</a:t>
            </a: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700" name="Picture 4" descr="1985 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300788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Rectangle 5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Антонина Александровна </a:t>
            </a:r>
            <a:b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с учениками</a:t>
            </a: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4" name="Picture 4" descr="Фото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6445250" cy="429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Rectangle 5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Антонина Александровна </a:t>
            </a:r>
            <a:b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с учениками</a:t>
            </a: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Фото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637222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Rectangle 4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Антонина Александровна </a:t>
            </a:r>
            <a:b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с учениками</a:t>
            </a: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6" name="Picture 4" descr="Фото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19263"/>
            <a:ext cx="6624637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Антонина Александровна </a:t>
            </a:r>
            <a:b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с учениками</a:t>
            </a: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411413" y="188913"/>
            <a:ext cx="6400800" cy="8461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 мамой и сестрой</a:t>
            </a:r>
          </a:p>
        </p:txBody>
      </p:sp>
      <p:pic>
        <p:nvPicPr>
          <p:cNvPr id="4102" name="Picture 6" descr="С мамо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10141" r="12521"/>
          <a:stretch>
            <a:fillRect/>
          </a:stretch>
        </p:blipFill>
        <p:spPr bwMode="auto">
          <a:xfrm>
            <a:off x="179388" y="3429000"/>
            <a:ext cx="4419600" cy="32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С мамой и сестро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2116"/>
          <a:stretch>
            <a:fillRect/>
          </a:stretch>
        </p:blipFill>
        <p:spPr bwMode="auto">
          <a:xfrm>
            <a:off x="4356100" y="908050"/>
            <a:ext cx="4592638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 bwMode="auto">
          <a:xfrm>
            <a:off x="5148263" y="981075"/>
            <a:ext cx="3827462" cy="846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В пионерском </a:t>
            </a:r>
            <a:b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лагере</a:t>
            </a:r>
          </a:p>
        </p:txBody>
      </p:sp>
      <p:pic>
        <p:nvPicPr>
          <p:cNvPr id="34820" name="Picture 4" descr="Фото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06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Фото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257550"/>
            <a:ext cx="54006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7" descr="PhotoFunia-1118fa0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56723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9" name="Rectangle 9"/>
          <p:cNvSpPr>
            <a:spLocks/>
          </p:cNvSpPr>
          <p:nvPr/>
        </p:nvSpPr>
        <p:spPr bwMode="auto">
          <a:xfrm>
            <a:off x="3492500" y="981075"/>
            <a:ext cx="64008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700" i="1">
                <a:latin typeface="Segoe Script" pitchFamily="34" charset="0"/>
              </a:rPr>
              <a:t>Не смейте </a:t>
            </a:r>
            <a:br>
              <a:rPr lang="ru-RU" sz="2700" i="1">
                <a:latin typeface="Segoe Script" pitchFamily="34" charset="0"/>
              </a:rPr>
            </a:br>
            <a:r>
              <a:rPr lang="ru-RU" sz="2700" i="1">
                <a:latin typeface="Segoe Script" pitchFamily="34" charset="0"/>
              </a:rPr>
              <a:t>забывать учителей ! </a:t>
            </a:r>
            <a:r>
              <a:rPr lang="ru-RU" sz="2700">
                <a:latin typeface="Segoe Script" pitchFamily="34" charset="0"/>
              </a:rPr>
              <a:t/>
            </a:r>
            <a:br>
              <a:rPr lang="ru-RU" sz="2700">
                <a:latin typeface="Segoe Script" pitchFamily="34" charset="0"/>
              </a:rPr>
            </a:br>
            <a:r>
              <a:rPr lang="ru-RU" sz="2700" i="1">
                <a:latin typeface="Segoe Script" pitchFamily="34" charset="0"/>
              </a:rPr>
              <a:t>Пусть будет жизнь </a:t>
            </a:r>
            <a:br>
              <a:rPr lang="ru-RU" sz="2700" i="1">
                <a:latin typeface="Segoe Script" pitchFamily="34" charset="0"/>
              </a:rPr>
            </a:br>
            <a:r>
              <a:rPr lang="ru-RU" sz="2700" i="1">
                <a:latin typeface="Segoe Script" pitchFamily="34" charset="0"/>
              </a:rPr>
              <a:t>достойна их усилий. </a:t>
            </a:r>
            <a:r>
              <a:rPr lang="ru-RU" sz="2700">
                <a:latin typeface="Segoe Script" pitchFamily="34" charset="0"/>
              </a:rPr>
              <a:t/>
            </a:r>
            <a:br>
              <a:rPr lang="ru-RU" sz="2700">
                <a:latin typeface="Segoe Script" pitchFamily="34" charset="0"/>
              </a:rPr>
            </a:br>
            <a:r>
              <a:rPr lang="ru-RU" sz="2700" i="1">
                <a:latin typeface="Segoe Script" pitchFamily="34" charset="0"/>
              </a:rPr>
              <a:t>Учителями </a:t>
            </a:r>
            <a:br>
              <a:rPr lang="ru-RU" sz="2700" i="1">
                <a:latin typeface="Segoe Script" pitchFamily="34" charset="0"/>
              </a:rPr>
            </a:br>
            <a:r>
              <a:rPr lang="ru-RU" sz="2700" i="1">
                <a:latin typeface="Segoe Script" pitchFamily="34" charset="0"/>
              </a:rPr>
              <a:t>славится Россия, </a:t>
            </a:r>
            <a:r>
              <a:rPr lang="ru-RU" sz="2700">
                <a:latin typeface="Segoe Script" pitchFamily="34" charset="0"/>
              </a:rPr>
              <a:t/>
            </a:r>
            <a:br>
              <a:rPr lang="ru-RU" sz="2700">
                <a:latin typeface="Segoe Script" pitchFamily="34" charset="0"/>
              </a:rPr>
            </a:br>
            <a:r>
              <a:rPr lang="ru-RU" sz="2700" i="1">
                <a:latin typeface="Segoe Script" pitchFamily="34" charset="0"/>
              </a:rPr>
              <a:t>Ученики </a:t>
            </a:r>
            <a:br>
              <a:rPr lang="ru-RU" sz="2700" i="1">
                <a:latin typeface="Segoe Script" pitchFamily="34" charset="0"/>
              </a:rPr>
            </a:br>
            <a:r>
              <a:rPr lang="ru-RU" sz="2700" i="1">
                <a:latin typeface="Segoe Script" pitchFamily="34" charset="0"/>
              </a:rPr>
              <a:t>приносят славу ей! </a:t>
            </a:r>
            <a:r>
              <a:rPr lang="ru-RU" sz="2700">
                <a:latin typeface="Segoe Script" pitchFamily="34" charset="0"/>
              </a:rPr>
              <a:t/>
            </a:r>
            <a:br>
              <a:rPr lang="ru-RU" sz="2700">
                <a:latin typeface="Segoe Script" pitchFamily="34" charset="0"/>
              </a:rPr>
            </a:br>
            <a:r>
              <a:rPr lang="ru-RU" sz="2700" i="1">
                <a:latin typeface="Segoe Script" pitchFamily="34" charset="0"/>
              </a:rPr>
              <a:t>Не смейте </a:t>
            </a:r>
            <a:br>
              <a:rPr lang="ru-RU" sz="2700" i="1">
                <a:latin typeface="Segoe Script" pitchFamily="34" charset="0"/>
              </a:rPr>
            </a:br>
            <a:r>
              <a:rPr lang="ru-RU" sz="2700" i="1">
                <a:latin typeface="Segoe Script" pitchFamily="34" charset="0"/>
              </a:rPr>
              <a:t>забывать учителей!</a:t>
            </a:r>
            <a:r>
              <a:rPr lang="ru-RU" sz="3200">
                <a:latin typeface="Segoe Script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 bwMode="auto">
          <a:xfrm>
            <a:off x="4500563" y="4437063"/>
            <a:ext cx="396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3000" smtClean="0">
                <a:ln>
                  <a:noFill/>
                </a:ln>
                <a:solidFill>
                  <a:schemeClr val="tx1"/>
                </a:solidFill>
                <a:effectLst/>
              </a:rPr>
              <a:t>С сестрами</a:t>
            </a:r>
            <a:br>
              <a:rPr sz="30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30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sz="30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3000" smtClean="0">
                <a:ln>
                  <a:noFill/>
                </a:ln>
                <a:solidFill>
                  <a:schemeClr val="tx1"/>
                </a:solidFill>
                <a:effectLst/>
              </a:rPr>
              <a:t> Александрой, Клавдией, Валентиной</a:t>
            </a:r>
          </a:p>
        </p:txBody>
      </p:sp>
      <p:pic>
        <p:nvPicPr>
          <p:cNvPr id="8195" name="Picture 3" descr="С сестрам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" r="15991"/>
          <a:stretch>
            <a:fillRect/>
          </a:stretch>
        </p:blipFill>
        <p:spPr bwMode="auto">
          <a:xfrm>
            <a:off x="3635375" y="188913"/>
            <a:ext cx="4537075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С сестрами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-2110" r="6380"/>
          <a:stretch>
            <a:fillRect/>
          </a:stretch>
        </p:blipFill>
        <p:spPr bwMode="auto">
          <a:xfrm>
            <a:off x="250825" y="3213100"/>
            <a:ext cx="4537075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 bwMode="auto">
          <a:xfrm>
            <a:off x="0" y="6011863"/>
            <a:ext cx="4762500" cy="846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200" smtClean="0">
                <a:ln>
                  <a:noFill/>
                </a:ln>
                <a:solidFill>
                  <a:schemeClr val="tx1"/>
                </a:solidFill>
                <a:effectLst/>
              </a:rPr>
              <a:t>С братом Борисом</a:t>
            </a:r>
          </a:p>
        </p:txBody>
      </p:sp>
      <p:pic>
        <p:nvPicPr>
          <p:cNvPr id="9220" name="Picture 4" descr="С братом Борис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36004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С братом и сестро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92150"/>
            <a:ext cx="36004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Rectangle 8"/>
          <p:cNvSpPr>
            <a:spLocks/>
          </p:cNvSpPr>
          <p:nvPr/>
        </p:nvSpPr>
        <p:spPr bwMode="auto">
          <a:xfrm>
            <a:off x="4140200" y="6165850"/>
            <a:ext cx="47625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200">
                <a:latin typeface="Segoe Script" pitchFamily="34" charset="0"/>
              </a:rPr>
              <a:t>С братом и сестрой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 bwMode="auto">
          <a:xfrm>
            <a:off x="900113" y="333375"/>
            <a:ext cx="824388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sz="3800" smtClean="0">
                <a:ln>
                  <a:noFill/>
                </a:ln>
                <a:solidFill>
                  <a:schemeClr val="tx1"/>
                </a:solidFill>
                <a:effectLst/>
              </a:rPr>
              <a:t>          </a:t>
            </a:r>
            <a:r>
              <a:rPr smtClean="0">
                <a:ln>
                  <a:noFill/>
                </a:ln>
                <a:solidFill>
                  <a:schemeClr val="tx1"/>
                </a:solidFill>
                <a:effectLst/>
              </a:rPr>
              <a:t>Антонина – студентка                    </a:t>
            </a:r>
            <a:br>
              <a:rPr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mtClean="0">
                <a:ln>
                  <a:noFill/>
                </a:ln>
                <a:solidFill>
                  <a:schemeClr val="tx1"/>
                </a:solidFill>
                <a:effectLst/>
              </a:rPr>
              <a:t>                Безенчукского</a:t>
            </a:r>
            <a:br>
              <a:rPr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mtClean="0">
                <a:ln>
                  <a:noFill/>
                </a:ln>
                <a:solidFill>
                  <a:schemeClr val="tx1"/>
                </a:solidFill>
                <a:effectLst/>
              </a:rPr>
              <a:t>         педагогического училища</a:t>
            </a:r>
          </a:p>
        </p:txBody>
      </p:sp>
      <p:pic>
        <p:nvPicPr>
          <p:cNvPr id="10243" name="Picture 3" descr="Педучилищ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3163"/>
            <a:ext cx="4716463" cy="31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С подругами из педучилищ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427537" cy="29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6516688" y="2636838"/>
            <a:ext cx="1219200" cy="13716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1042988" y="4076700"/>
            <a:ext cx="1079500" cy="1150938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 bwMode="auto">
          <a:xfrm>
            <a:off x="2484438" y="188913"/>
            <a:ext cx="6400800" cy="846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z="2800" smtClean="0">
                <a:ln>
                  <a:noFill/>
                </a:ln>
                <a:solidFill>
                  <a:schemeClr val="tx1"/>
                </a:solidFill>
                <a:effectLst/>
              </a:rPr>
              <a:t>Жданова А.А. - дипломированный учитель</a:t>
            </a:r>
          </a:p>
        </p:txBody>
      </p:sp>
      <p:pic>
        <p:nvPicPr>
          <p:cNvPr id="11268" name="Picture 4" descr="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052513"/>
            <a:ext cx="3870325" cy="58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Фото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1" t="-2116" r="16756"/>
          <a:stretch>
            <a:fillRect/>
          </a:stretch>
        </p:blipFill>
        <p:spPr bwMode="auto">
          <a:xfrm>
            <a:off x="179388" y="2997200"/>
            <a:ext cx="272891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Фото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5888"/>
            <a:ext cx="26860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Фото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125538"/>
            <a:ext cx="2965450" cy="44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 bwMode="auto">
          <a:xfrm>
            <a:off x="914400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sz="3000" smtClean="0">
                <a:ln>
                  <a:noFill/>
                </a:ln>
                <a:solidFill>
                  <a:schemeClr val="tx1"/>
                </a:solidFill>
                <a:effectLst/>
              </a:rPr>
              <a:t>               С мужем </a:t>
            </a:r>
            <a:br>
              <a:rPr sz="30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3000" smtClean="0">
                <a:ln>
                  <a:noFill/>
                </a:ln>
                <a:solidFill>
                  <a:schemeClr val="tx1"/>
                </a:solidFill>
                <a:effectLst/>
              </a:rPr>
              <a:t>                      Злыдарушкиным </a:t>
            </a:r>
            <a:br>
              <a:rPr sz="30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sz="3000" smtClean="0">
                <a:ln>
                  <a:noFill/>
                </a:ln>
                <a:solidFill>
                  <a:schemeClr val="tx1"/>
                </a:solidFill>
                <a:effectLst/>
              </a:rPr>
              <a:t>                           Иваном Ильичём</a:t>
            </a:r>
          </a:p>
        </p:txBody>
      </p:sp>
      <p:pic>
        <p:nvPicPr>
          <p:cNvPr id="13315" name="Picture 3" descr="С мужем и сестр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9789" r="54233" b="3439"/>
          <a:stretch>
            <a:fillRect/>
          </a:stretch>
        </p:blipFill>
        <p:spPr bwMode="auto">
          <a:xfrm>
            <a:off x="900113" y="1773238"/>
            <a:ext cx="3597275" cy="50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PhotoFunia-111afbb_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1773238"/>
            <a:ext cx="3605213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10351676">
  <a:themeElements>
    <a:clrScheme name="8 марта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8 марта">
      <a:majorFont>
        <a:latin typeface="Segoe Scrip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TS010351676</Template>
  <TotalTime>0</TotalTime>
  <Words>106</Words>
  <Application>Microsoft Office PowerPoint</Application>
  <PresentationFormat>Экран (4:3)</PresentationFormat>
  <Paragraphs>35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Segoe UI</vt:lpstr>
      <vt:lpstr>Arial</vt:lpstr>
      <vt:lpstr>Segoe Script</vt:lpstr>
      <vt:lpstr>Calibri</vt:lpstr>
      <vt:lpstr>TS010351676</vt:lpstr>
      <vt:lpstr>Сердце,   отданное   детям</vt:lpstr>
      <vt:lpstr>Родители  Антонины Александровны</vt:lpstr>
      <vt:lpstr>С мамой и сестрой</vt:lpstr>
      <vt:lpstr>С сестрами   Александрой, Клавдией, Валентиной</vt:lpstr>
      <vt:lpstr>С братом Борисом</vt:lpstr>
      <vt:lpstr>          Антонина – студентка                                     Безенчукского          педагогического училища</vt:lpstr>
      <vt:lpstr>Жданова А.А. - дипломированный учитель</vt:lpstr>
      <vt:lpstr>Презентация PowerPoint</vt:lpstr>
      <vt:lpstr>               С мужем                        Злыдарушкиным                             Иваном Ильичём</vt:lpstr>
      <vt:lpstr>Первые ученики Антонины Александровны</vt:lpstr>
      <vt:lpstr>Жданова А.А. – учитель начальных классов  средней школы №3</vt:lpstr>
      <vt:lpstr>Методическое объединение учителей начальных классов</vt:lpstr>
      <vt:lpstr>С коллегами родной школы</vt:lpstr>
      <vt:lpstr>За дружеской беседой</vt:lpstr>
      <vt:lpstr>Жданова А.А. – почетный гражданин г. Новокуйбышевска. 1977год. </vt:lpstr>
      <vt:lpstr>Презентация PowerPoint</vt:lpstr>
      <vt:lpstr>Антонина Александровна  с учениками</vt:lpstr>
      <vt:lpstr>Антонина Александровна  с учениками</vt:lpstr>
      <vt:lpstr>Презентация PowerPoint</vt:lpstr>
      <vt:lpstr>Презентация PowerPoint</vt:lpstr>
      <vt:lpstr>Антонина Александровна  с учениками</vt:lpstr>
      <vt:lpstr>Антонина Александровна  с учениками</vt:lpstr>
      <vt:lpstr>Антонина Александровна  с учениками</vt:lpstr>
      <vt:lpstr>Антонина Александровна  с учениками</vt:lpstr>
      <vt:lpstr>Антонина Александровна  с учениками</vt:lpstr>
      <vt:lpstr>Антонина Александровна  с учениками</vt:lpstr>
      <vt:lpstr>Антонина Александровна  с учениками</vt:lpstr>
      <vt:lpstr>Антонина Александровна  с учениками</vt:lpstr>
      <vt:lpstr>Антонина Александровна  с учениками</vt:lpstr>
      <vt:lpstr>В пионерском  лагере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Сердце,   отданное   детям</dc:title>
  <dc:creator/>
  <cp:lastModifiedBy/>
  <cp:revision>8</cp:revision>
  <dcterms:created xsi:type="dcterms:W3CDTF">2011-11-22T06:57:21Z</dcterms:created>
  <dcterms:modified xsi:type="dcterms:W3CDTF">2011-11-22T18:24:37Z</dcterms:modified>
  <cp:category>Шаблон оформления к 8 Марта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TC103516769990</vt:lpwstr>
  </property>
</Properties>
</file>